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6495" y="2751455"/>
            <a:ext cx="459359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01775"/>
            <a:ext cx="1158240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78480" y="5361940"/>
            <a:ext cx="366522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54760"/>
            <a:ext cx="11601450" cy="549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15715" y="2207895"/>
            <a:ext cx="113157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81755" y="4126865"/>
            <a:ext cx="203771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4015" y="5043805"/>
            <a:ext cx="203771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5460" y="6007735"/>
            <a:ext cx="203771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21435"/>
            <a:ext cx="11544300" cy="521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01900" y="4013200"/>
            <a:ext cx="96202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32875" y="4975860"/>
            <a:ext cx="238950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448435"/>
            <a:ext cx="11677650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73465" y="2302510"/>
            <a:ext cx="28619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4760" y="4145280"/>
            <a:ext cx="176530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743075"/>
            <a:ext cx="11658600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82055" y="3569335"/>
            <a:ext cx="23793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0" y="1337945"/>
            <a:ext cx="1141730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" y="3356610"/>
            <a:ext cx="110394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423795"/>
            <a:ext cx="10744200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28420"/>
            <a:ext cx="1159192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56455" y="3899535"/>
            <a:ext cx="105664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99065" y="3918585"/>
            <a:ext cx="105664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95450"/>
            <a:ext cx="11630025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88155" y="1584325"/>
            <a:ext cx="81089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01405" y="1574800"/>
            <a:ext cx="135826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26515"/>
            <a:ext cx="11572875" cy="5353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75275" y="2226945"/>
            <a:ext cx="11601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12730" y="2226945"/>
            <a:ext cx="11601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6635" y="4996180"/>
            <a:ext cx="11601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0425" y="5028565"/>
            <a:ext cx="11601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06220"/>
            <a:ext cx="1145921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5" y="3087370"/>
            <a:ext cx="11591925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86275" y="3030855"/>
            <a:ext cx="175577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9940" y="3919220"/>
            <a:ext cx="175577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5080" y="5826125"/>
            <a:ext cx="254127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85570"/>
            <a:ext cx="116586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72335"/>
            <a:ext cx="11010900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52235" y="1344930"/>
            <a:ext cx="163322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90345" y="2172335"/>
            <a:ext cx="185039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0020" y="4960620"/>
            <a:ext cx="185039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2600" y="4951095"/>
            <a:ext cx="185039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" y="1264285"/>
            <a:ext cx="11579860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630" y="2929890"/>
            <a:ext cx="97631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2026-01-08T08:11:26Z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